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35" autoAdjust="0"/>
  </p:normalViewPr>
  <p:slideViewPr>
    <p:cSldViewPr>
      <p:cViewPr varScale="1">
        <p:scale>
          <a:sx n="66" d="100"/>
          <a:sy n="66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9CDC-D4A4-4F9A-9E2D-2C89709C0292}" type="datetimeFigureOut">
              <a:rPr lang="fr-FR" smtClean="0"/>
              <a:t>13/09/2007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0D42-5E95-46B5-9236-AA5ED62A875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amikaz\Bureau\0\usaremingt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15435" cy="6429420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85720" y="1857364"/>
            <a:ext cx="8429684" cy="2500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Look </a:t>
            </a:r>
            <a:r>
              <a:rPr kumimoji="0" lang="fr-F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at</a:t>
            </a: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fr-F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picture</a:t>
            </a: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kumimoji="0" lang="fr-F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answer</a:t>
            </a: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fr-F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following</a:t>
            </a: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questions.</a:t>
            </a:r>
            <a:b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fr-F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amikaz\Bureau\0\usaremingt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15435" cy="642942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4282" y="5143512"/>
            <a:ext cx="850112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represent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br>
              <a:rPr lang="fr-FR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amikaz\Bureau\0\usaremingt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15435" cy="642942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5720" y="5715016"/>
            <a:ext cx="8501122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? and </a:t>
            </a:r>
            <a:r>
              <a:rPr lang="fr-FR" sz="4400" b="1" dirty="0" err="1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amikaz\Bureau\0\thumb-le-telegraphe---histoire-d-une-invention-9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143380"/>
            <a:ext cx="2762269" cy="2428892"/>
          </a:xfrm>
          <a:prstGeom prst="rect">
            <a:avLst/>
          </a:prstGeom>
          <a:noFill/>
        </p:spPr>
      </p:pic>
      <p:pic>
        <p:nvPicPr>
          <p:cNvPr id="2051" name="Picture 3" descr="C:\Documents and Settings\kamikaz\Bureau\0\geemarc-telephone-cl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2857520" cy="2928958"/>
          </a:xfrm>
          <a:prstGeom prst="rect">
            <a:avLst/>
          </a:prstGeom>
          <a:noFill/>
        </p:spPr>
      </p:pic>
      <p:pic>
        <p:nvPicPr>
          <p:cNvPr id="2052" name="Picture 4" descr="C:\Documents and Settings\kamikaz\Bureau\0\history-of-the-snare-drum-tab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000108"/>
            <a:ext cx="3643306" cy="3643306"/>
          </a:xfrm>
          <a:prstGeom prst="rect">
            <a:avLst/>
          </a:prstGeom>
          <a:noFill/>
        </p:spPr>
      </p:pic>
      <p:pic>
        <p:nvPicPr>
          <p:cNvPr id="2053" name="Picture 5" descr="C:\Documents and Settings\kamikaz\Bureau\0\esa_satellit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86256"/>
            <a:ext cx="3198417" cy="2421748"/>
          </a:xfrm>
          <a:prstGeom prst="rect">
            <a:avLst/>
          </a:prstGeom>
          <a:noFill/>
        </p:spPr>
      </p:pic>
      <p:sp>
        <p:nvSpPr>
          <p:cNvPr id="6" name="Rogner et arrondir un rectangle à un seul coin 5"/>
          <p:cNvSpPr/>
          <p:nvPr/>
        </p:nvSpPr>
        <p:spPr>
          <a:xfrm>
            <a:off x="2928926" y="2071678"/>
            <a:ext cx="1571636" cy="571504"/>
          </a:xfrm>
          <a:prstGeom prst="snip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ogner et arrondir un rectangle à un seul coin 6"/>
          <p:cNvSpPr/>
          <p:nvPr/>
        </p:nvSpPr>
        <p:spPr>
          <a:xfrm>
            <a:off x="3357554" y="4286256"/>
            <a:ext cx="1571636" cy="571504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gner et arrondir un rectangle à un seul coin 7"/>
          <p:cNvSpPr/>
          <p:nvPr/>
        </p:nvSpPr>
        <p:spPr>
          <a:xfrm>
            <a:off x="4857752" y="3357562"/>
            <a:ext cx="1571636" cy="571504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gner et arrondir un rectangle à un seul coin 8"/>
          <p:cNvSpPr/>
          <p:nvPr/>
        </p:nvSpPr>
        <p:spPr>
          <a:xfrm>
            <a:off x="4643438" y="6000768"/>
            <a:ext cx="1571636" cy="57150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42844" y="214290"/>
            <a:ext cx="8715436" cy="1470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Write</a:t>
            </a:r>
            <a:r>
              <a:rPr kumimoji="0" lang="fr-FR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fr-FR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following</a:t>
            </a:r>
            <a:r>
              <a:rPr kumimoji="0" lang="fr-FR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words</a:t>
            </a:r>
            <a:r>
              <a:rPr kumimoji="0" lang="fr-FR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 the boxes </a:t>
            </a:r>
            <a:r>
              <a:rPr kumimoji="0" lang="fr-FR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below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Drum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Telegraph – </a:t>
            </a:r>
            <a:r>
              <a:rPr kumimoji="0" lang="fr-F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Telephone</a:t>
            </a: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- Satellite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amikaz\Bureau\0\thumb-le-telegraphe---histoire-d-une-invention-9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143380"/>
            <a:ext cx="2762269" cy="2428892"/>
          </a:xfrm>
          <a:prstGeom prst="rect">
            <a:avLst/>
          </a:prstGeom>
          <a:noFill/>
        </p:spPr>
      </p:pic>
      <p:pic>
        <p:nvPicPr>
          <p:cNvPr id="2051" name="Picture 3" descr="C:\Documents and Settings\kamikaz\Bureau\0\geemarc-telephone-cl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2857520" cy="2928958"/>
          </a:xfrm>
          <a:prstGeom prst="rect">
            <a:avLst/>
          </a:prstGeom>
          <a:noFill/>
        </p:spPr>
      </p:pic>
      <p:pic>
        <p:nvPicPr>
          <p:cNvPr id="2052" name="Picture 4" descr="C:\Documents and Settings\kamikaz\Bureau\0\history-of-the-snare-drum-tab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000108"/>
            <a:ext cx="3643306" cy="3643306"/>
          </a:xfrm>
          <a:prstGeom prst="rect">
            <a:avLst/>
          </a:prstGeom>
          <a:noFill/>
        </p:spPr>
      </p:pic>
      <p:pic>
        <p:nvPicPr>
          <p:cNvPr id="2053" name="Picture 5" descr="C:\Documents and Settings\kamikaz\Bureau\0\esa_satellit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86256"/>
            <a:ext cx="3198417" cy="2421748"/>
          </a:xfrm>
          <a:prstGeom prst="rect">
            <a:avLst/>
          </a:prstGeom>
          <a:noFill/>
        </p:spPr>
      </p:pic>
      <p:sp>
        <p:nvSpPr>
          <p:cNvPr id="6" name="Rogner et arrondir un rectangle à un seul coin 5"/>
          <p:cNvSpPr/>
          <p:nvPr/>
        </p:nvSpPr>
        <p:spPr>
          <a:xfrm>
            <a:off x="2928926" y="2071678"/>
            <a:ext cx="2214578" cy="571504"/>
          </a:xfrm>
          <a:prstGeom prst="snip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ogner et arrondir un rectangle à un seul coin 6"/>
          <p:cNvSpPr/>
          <p:nvPr/>
        </p:nvSpPr>
        <p:spPr>
          <a:xfrm>
            <a:off x="3357554" y="4286256"/>
            <a:ext cx="2071702" cy="571504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gner et arrondir un rectangle à un seul coin 7"/>
          <p:cNvSpPr/>
          <p:nvPr/>
        </p:nvSpPr>
        <p:spPr>
          <a:xfrm>
            <a:off x="4857752" y="3357562"/>
            <a:ext cx="1571636" cy="571504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gner et arrondir un rectangle à un seul coin 8"/>
          <p:cNvSpPr/>
          <p:nvPr/>
        </p:nvSpPr>
        <p:spPr>
          <a:xfrm>
            <a:off x="4071934" y="6000768"/>
            <a:ext cx="2143140" cy="57150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42844" y="214290"/>
            <a:ext cx="8715436" cy="14700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Write</a:t>
            </a:r>
            <a:r>
              <a:rPr kumimoji="0" lang="fr-F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fr-FR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following</a:t>
            </a:r>
            <a:r>
              <a:rPr kumimoji="0" lang="fr-F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fr-FR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words</a:t>
            </a:r>
            <a:r>
              <a:rPr kumimoji="0" lang="fr-FR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 the boxes </a:t>
            </a:r>
            <a:r>
              <a:rPr kumimoji="0" lang="fr-FR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below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714356"/>
            <a:ext cx="151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Drum</a:t>
            </a:r>
            <a:endParaRPr lang="fr-FR" sz="3600" dirty="0"/>
          </a:p>
        </p:txBody>
      </p:sp>
      <p:sp>
        <p:nvSpPr>
          <p:cNvPr id="12" name="Rectangle 11"/>
          <p:cNvSpPr/>
          <p:nvPr/>
        </p:nvSpPr>
        <p:spPr>
          <a:xfrm>
            <a:off x="2071670" y="714356"/>
            <a:ext cx="2322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-Telegraph</a:t>
            </a:r>
            <a:endParaRPr lang="fr-FR" sz="3600" dirty="0"/>
          </a:p>
        </p:txBody>
      </p:sp>
      <p:sp>
        <p:nvSpPr>
          <p:cNvPr id="13" name="Rectangle 12"/>
          <p:cNvSpPr/>
          <p:nvPr/>
        </p:nvSpPr>
        <p:spPr>
          <a:xfrm>
            <a:off x="4643438" y="714356"/>
            <a:ext cx="2348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Telephone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6929454" y="714356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-Satellit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98 0.00833 C 0.19514 0.00995 0.19288 0.0037 0.25521 0.01643 C 0.26163 0.02245 0.26528 0.02291 0.27344 0.02453 C 0.28559 0.03287 0.29514 0.04768 0.30833 0.05278 C 0.31614 0.05995 0.31042 0.06157 0.32031 0.06504 C 0.33073 0.07546 0.33837 0.08171 0.35069 0.08518 C 0.35868 0.09259 0.3618 0.08541 0.37031 0.08935 C 0.37778 0.09884 0.36788 0.08703 0.38403 0.0993 C 0.3901 0.10393 0.39097 0.10879 0.39913 0.11157 C 0.40173 0.11481 0.40417 0.11828 0.40677 0.12153 C 0.40833 0.12361 0.40851 0.12708 0.40972 0.12963 C 0.41146 0.1331 0.41476 0.13541 0.41736 0.13773 C 0.4184 0.13981 0.41927 0.1419 0.42031 0.14375 C 0.42118 0.14537 0.42378 0.14606 0.42344 0.14791 C 0.42292 0.15069 0.41562 0.15324 0.41423 0.15393 C 0.41371 0.15602 0.41389 0.15833 0.41285 0.15995 C 0.4118 0.16157 0.40798 0.15995 0.40833 0.16203 C 0.40885 0.16528 0.41233 0.16597 0.41423 0.16805 C 0.42014 0.17453 0.425 0.1831 0.43246 0.18611 C 0.43715 0.1956 0.44566 0.20023 0.45226 0.20833 C 0.45382 0.20764 0.45538 0.20555 0.45677 0.20648 C 0.46076 0.20926 0.46545 0.22361 0.46736 0.2287 C 0.46406 0.2456 0.46545 0.2287 0.47031 0.24282 C 0.47205 0.24768 0.47309 0.26551 0.47639 0.27106 C 0.47847 0.27453 0.48177 0.27615 0.48403 0.27916 C 0.48576 0.28819 0.48663 0.29676 0.49167 0.30347 C 0.49861 0.32268 0.49913 0.34467 0.49913 0.36597 " pathEditMode="relative" ptsTypes="fffffff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5 0.04884 C 0.10712 0.05278 0.10417 0.05694 0.10104 0.06088 C 0.09775 0.06528 0.10313 0.07315 0.10417 0.07916 C 0.10538 0.08703 0.10625 0.09537 0.10712 0.10347 C 0.10608 0.10625 0.10417 0.10856 0.10417 0.11157 C 0.10417 0.12453 0.10938 0.14514 0.11476 0.15602 C 0.11684 0.16041 0.12014 0.16365 0.12222 0.16805 C 0.12466 0.17315 0.1257 0.1794 0.1283 0.18426 C 0.12934 0.18634 0.13038 0.18819 0.13143 0.19028 C 0.13195 0.19305 0.13351 0.19583 0.13281 0.19838 C 0.12986 0.20972 0.12413 0.19421 0.13143 0.20833 C 0.13195 0.21365 0.1316 0.21944 0.13281 0.22453 C 0.1342 0.23032 0.13681 0.23541 0.13889 0.24074 C 0.13993 0.24352 0.14132 0.24606 0.14202 0.24884 C 0.14566 0.26342 0.1441 0.25671 0.14653 0.26898 C 0.14393 0.27916 0.14445 0.27291 0.14809 0.28727 C 0.15174 0.30185 0.1533 0.31736 0.15712 0.33171 C 0.1592 0.35486 0.16459 0.37268 0.17379 0.39236 C 0.17222 0.39375 0.16997 0.39398 0.16927 0.39629 C 0.16875 0.39838 0.17066 0.40023 0.17084 0.40231 C 0.1724 0.42222 0.17205 0.45301 0.18143 0.47106 C 0.18316 0.48078 0.1849 0.48912 0.18889 0.49722 C 0.1908 0.50671 0.19288 0.5162 0.19497 0.52569 C 0.19219 0.53796 0.19375 0.52546 0.19653 0.53773 C 0.19931 0.54977 0.1974 0.55393 0.20261 0.56389 C 0.19983 0.57824 0.20434 0.58125 0.20712 0.59421 C 0.21025 0.60879 0.2125 0.62245 0.21927 0.63472 C 0.22049 0.64259 0.22188 0.64953 0.22379 0.65694 C 0.22604 0.67685 0.22847 0.69444 0.23281 0.71342 C 0.23091 0.72153 0.23229 0.72778 0.23438 0.73565 C 0.22084 0.74815 0.23716 0.73125 0.2283 0.74583 C 0.22396 0.75301 0.21597 0.75185 0.21025 0.75185 " pathEditMode="relative" ptsTypes="fffffffffffffffffffffffffffffff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5486 C -0.07656 0.05555 -0.07795 0.05648 -0.07951 0.05694 C -0.08194 0.05787 -0.08472 0.05787 -0.08715 0.05903 C -0.0967 0.06319 -0.09496 0.06643 -0.10677 0.06921 C -0.12135 0.07685 -0.13698 0.08194 -0.15226 0.08727 C -0.15851 0.09305 -0.16614 0.0949 -0.17344 0.09745 C -0.1783 0.10162 -0.18298 0.10301 -0.18854 0.10555 C -0.1901 0.11551 -0.1908 0.12615 -0.19305 0.13588 C -0.19392 0.14004 -0.19618 0.14791 -0.19618 0.14815 C -0.1967 0.15254 -0.19739 0.1574 -0.19774 0.16203 C -0.19844 0.17222 -0.19913 0.19236 -0.19913 0.19259 " pathEditMode="relative" rAng="0" ptsTypes="ffffffffff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3379 C -0.02916 0.03634 -0.03281 0.04004 -0.03871 0.0419 C -0.05312 0.05185 -0.03489 0.04051 -0.05381 0.04791 C -0.0592 0.05 -0.06441 0.05717 -0.06892 0.06018 C -0.07187 0.06203 -0.07517 0.06227 -0.07812 0.06412 C -0.09149 0.07199 -0.10486 0.08009 -0.11892 0.08634 C -0.12621 0.09282 -0.13593 0.09398 -0.14322 0.10046 C -0.15364 0.10972 -0.14878 0.10694 -0.15694 0.11065 C -0.15989 0.11458 -0.16302 0.11875 -0.16597 0.12268 C -0.16753 0.12477 -0.1677 0.12824 -0.16892 0.13078 C -0.17152 0.13611 -0.17673 0.14606 -0.18107 0.14907 C -0.18385 0.15115 -0.18715 0.15162 -0.19027 0.15301 C -0.19427 0.16111 -0.20017 0.16643 -0.20538 0.17338 C -0.21024 0.17986 -0.21406 0.18703 -0.21892 0.19352 C -0.22118 0.19653 -0.2243 0.19861 -0.22656 0.20162 C -0.23177 0.20879 -0.23524 0.2162 -0.24166 0.22176 C -0.2427 0.22384 -0.24357 0.22615 -0.24479 0.22778 C -0.246 0.2294 -0.24809 0.23009 -0.2493 0.23194 C -0.25069 0.23426 -0.25034 0.23842 -0.25225 0.24004 C -0.25486 0.24213 -0.25833 0.2412 -0.26145 0.2419 C -0.26527 0.25694 -0.25972 0.23796 -0.26753 0.25416 C -0.2684 0.25602 -0.26805 0.25856 -0.26892 0.26018 C -0.27326 0.26782 -0.27934 0.27153 -0.28263 0.28032 C -0.28611 0.28935 -0.28836 0.29953 -0.29166 0.30833 C -0.29513 0.31759 -0.30034 0.32592 -0.30381 0.33495 C -0.30885 0.34791 -0.30798 0.3544 -0.31753 0.36319 C -0.32239 0.37291 -0.32361 0.37384 -0.32656 0.38333 C -0.32864 0.38981 -0.33003 0.39745 -0.33263 0.40347 C -0.33385 0.40625 -0.33732 0.40926 -0.33871 0.41157 C -0.34218 0.41736 -0.34236 0.42268 -0.34635 0.42778 C -0.34791 0.43449 -0.35069 0.43935 -0.35225 0.44606 C -0.35347 0.46713 -0.35538 0.4875 -0.35538 0.50856 " pathEditMode="relative" rAng="0" ptsTypes="fffffffffffffffffffffffffffffff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14393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do all the items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represented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pictures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1-4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refer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?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correct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A, B, C or D 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8358246" cy="757246"/>
          </a:xfrm>
        </p:spPr>
        <p:txBody>
          <a:bodyPr>
            <a:normAutofit/>
          </a:bodyPr>
          <a:lstStyle/>
          <a:p>
            <a:pPr algn="l"/>
            <a:r>
              <a:rPr lang="fr-FR" sz="4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fr-F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telecommunications</a:t>
            </a:r>
            <a:endParaRPr lang="fr-FR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4929198"/>
            <a:ext cx="9020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telecommunications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5857892"/>
            <a:ext cx="88392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 of satellite system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857496"/>
            <a:ext cx="7653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 of the radio 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14393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do all the items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represented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pictures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1-4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refer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?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correct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A, B, C or D 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8358246" cy="757246"/>
          </a:xfrm>
        </p:spPr>
        <p:txBody>
          <a:bodyPr>
            <a:normAutofit/>
          </a:bodyPr>
          <a:lstStyle/>
          <a:p>
            <a:pPr algn="l"/>
            <a:r>
              <a:rPr lang="fr-FR" sz="4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fr-FR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telecommunications</a:t>
            </a:r>
            <a:endParaRPr lang="fr-FR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4929198"/>
            <a:ext cx="9020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3600" b="1" dirty="0" err="1" smtClean="0">
                <a:latin typeface="Times New Roman" pitchFamily="18" charset="0"/>
                <a:cs typeface="Times New Roman" pitchFamily="18" charset="0"/>
              </a:rPr>
              <a:t>telecommunications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5857892"/>
            <a:ext cx="88392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 of satellite system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857496"/>
            <a:ext cx="7653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developement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 of the radio 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29684" cy="2643198"/>
          </a:xfrm>
        </p:spPr>
        <p:txBody>
          <a:bodyPr>
            <a:noAutofit/>
          </a:bodyPr>
          <a:lstStyle/>
          <a:p>
            <a:pPr algn="l"/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Guess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items in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pictures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invented.Write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the items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column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42910" y="3000372"/>
          <a:ext cx="7929618" cy="347853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964809"/>
                <a:gridCol w="3964809"/>
              </a:tblGrid>
              <a:tr h="657229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Name of item</a:t>
                      </a:r>
                      <a:endParaRPr lang="fr-FR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Date /</a:t>
                      </a:r>
                      <a:r>
                        <a:rPr lang="fr-FR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 </a:t>
                      </a:r>
                      <a:r>
                        <a:rPr lang="fr-FR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endParaRPr lang="fr-FR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Ancient</a:t>
                      </a:r>
                      <a:r>
                        <a:rPr lang="fr-FR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times</a:t>
                      </a:r>
                      <a:endParaRPr lang="fr-FR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1876</a:t>
                      </a:r>
                      <a:endParaRPr lang="fr-FR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1890s</a:t>
                      </a:r>
                      <a:endParaRPr lang="fr-FR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2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Mid</a:t>
                      </a:r>
                      <a:r>
                        <a:rPr lang="fr-F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fr-FR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twentieth</a:t>
                      </a:r>
                      <a:r>
                        <a:rPr lang="fr-FR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century</a:t>
                      </a:r>
                      <a:endParaRPr lang="fr-FR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164</Words>
  <Application>Microsoft Office PowerPoint</Application>
  <PresentationFormat>Affichage à l'écran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What do all the items represented in pictures 1-4 above refer to ?Circle the correct letter A, B, C or D .</vt:lpstr>
      <vt:lpstr>What do all the items represented in pictures 1-4 above refer to ?Circle the correct letter A, B, C or D .</vt:lpstr>
      <vt:lpstr>Guess when the items in the pictures above were invented.Write the names of the items in column A.</vt:lpstr>
    </vt:vector>
  </TitlesOfParts>
  <Company>Boomscud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kamikaz</dc:creator>
  <cp:lastModifiedBy>kamikaz</cp:lastModifiedBy>
  <cp:revision>21</cp:revision>
  <dcterms:created xsi:type="dcterms:W3CDTF">2007-09-12T22:28:10Z</dcterms:created>
  <dcterms:modified xsi:type="dcterms:W3CDTF">2007-09-13T00:41:55Z</dcterms:modified>
</cp:coreProperties>
</file>